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500B-29CD-C77C-70AB-C68D52AE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C733B-3676-CBE4-FA09-5B04354B5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7713-CF84-9AA3-23D3-BFDAD772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70C70-357F-B0BB-858E-3814D8C8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D4CE-2D64-F94C-6130-4CE77703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672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7D47-4987-5B06-3D75-E4530BF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ECD39-BEA6-C521-883E-D451F912C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6104D-1E6C-97E1-91B2-88DF12E46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31141-A1D8-6837-805D-DC72435B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37643-85F9-BE1C-2301-86019A30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14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E1B6D-3B89-4D4C-6AA6-BE2DBE24B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7AE81-37A8-4403-E38E-986BC2976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CBE87-BD01-F724-7B7C-0DBD12B7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65094-E330-F6D8-3EB2-DB5F83D2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C68AC-B452-4416-0059-EF325A6B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A21B-3084-01B3-DE7C-20C91DF9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97119-51AC-87A1-882C-E3E4E65D3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F231-94A0-7DEE-BD22-C032EBFF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9F5B-9407-378E-FA87-862BD73A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BD1FC-47ED-AD47-28FB-5728A2BE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5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3AD2-F56B-66C6-4974-476843EA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17B27-57F2-5153-6976-C54A74CBA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3A3E-3D90-2CC2-F711-EF2DE324F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58635-4C17-59B4-DC20-AFABE882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ADE0D-CFB7-02AD-12C0-90180444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00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B135-867A-EFF6-FA0E-F3CA0211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5DD2C-E630-3606-10A8-7DEBC3DC3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82558-95EC-AE0A-CE30-7DFBC2CF5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57496-D089-6562-2CBD-35DB1C9F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413B9-816C-3180-FE57-8DA85A54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84BDE-E357-2936-EDEC-A05F705A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12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7F50-FE38-C33B-240D-B56E2709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9C8CB-FC6D-ED9F-917E-DFD230E20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C7573-3724-4189-85C8-BB33BF54C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31205-E97F-07CC-23B1-971CA81A2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425A0-F4DB-494B-F3C8-282FC4450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D69108-3CE8-32D4-DD39-6E2EE122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96F10-1BA0-C77E-75EF-C6DFE97C1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342399-0B3A-6A46-607A-3E3BA55F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111F-7BCA-7B29-CEE2-E8A640A0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70B27-5BE8-13E5-8C4E-B770D034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879BA-D3CA-3FBA-B255-7D9CF951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CA28C-926D-3F75-5536-190A21A7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652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AB8FD-81E6-D18F-3256-58C84D3E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573C5-C99D-21F4-3BF9-42773218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02E52-EB6C-AAF4-06F7-D4DFD05B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01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4E3D-0BE4-7D5E-2C9D-B3CE30C0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FE55E-A90B-ABE1-4CCD-4621106B8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481CD-03BF-845A-1A15-D03B0537D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6AFD1-4ADF-BA4D-FE2F-281A65A6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13B25-451E-ABCE-40A7-3B9977A2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1429-F51F-4BCF-3F91-52A9FB99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34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81A1-BF14-F234-932C-BD10ED81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1FD4D-6C2C-77F9-F4AD-4782639E1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9E475-40E8-9597-5508-92880F726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FA537-CFB1-2847-FD17-1F0CE465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27243-EBB6-811E-F89C-A2D2FCE7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7122-45A3-83E8-9C23-612B8E60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A752F-C828-88B7-D9F0-413D1BB8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98122-1857-894B-D0C3-268B54AE4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1494D-86C7-CD33-1E74-844D81948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46651-7F7C-4787-8970-851E619E0B3F}" type="datetimeFigureOut">
              <a:rPr lang="en-GB" smtClean="0"/>
              <a:t>18/12/2023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05B8-7FC5-D3A1-7470-E57AC0E7C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3E8E7-5AAD-E449-B4AD-D803DBF27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B83D0-49E5-43FF-BA32-B73D9585E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7B7D-E6C5-EB7C-B9FF-F0DCA28D8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F2F3A-88CA-B30B-DFA1-B9D2237719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82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0AFF-2D11-C08E-33DE-35CBC9AC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C850F-0445-EB72-BA88-B63781E3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4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01F6-ACFC-2525-16FF-D883F899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40280-D168-27F4-B196-D39D7C474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5"/>
          <a:stretch/>
        </p:blipFill>
        <p:spPr>
          <a:xfrm>
            <a:off x="0" y="0"/>
            <a:ext cx="12192000" cy="676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9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090B-681A-6C42-1EFE-1D05F7C6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5908E-1C2D-2790-3DEA-5A66EA182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64"/>
          <a:stretch/>
        </p:blipFill>
        <p:spPr>
          <a:xfrm>
            <a:off x="-1" y="0"/>
            <a:ext cx="11840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033-49DE-1BB5-CAB0-7BEA7B4B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28D2B-773B-129D-88A7-F048087EF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00" r="9770"/>
          <a:stretch/>
        </p:blipFill>
        <p:spPr>
          <a:xfrm>
            <a:off x="251927" y="0"/>
            <a:ext cx="11709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48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950AB-FF7D-D414-738D-05037DBA5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2" t="14300" r="31505" b="7075"/>
          <a:stretch/>
        </p:blipFill>
        <p:spPr>
          <a:xfrm>
            <a:off x="233266" y="142371"/>
            <a:ext cx="11234056" cy="62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3808C-BEA6-DF35-BE18-609D14D5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1" t="14830" r="28750" b="11565"/>
          <a:stretch/>
        </p:blipFill>
        <p:spPr>
          <a:xfrm>
            <a:off x="681135" y="196248"/>
            <a:ext cx="8929395" cy="65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43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 Zainab</dc:creator>
  <cp:lastModifiedBy>Maha Zainab</cp:lastModifiedBy>
  <cp:revision>4</cp:revision>
  <dcterms:created xsi:type="dcterms:W3CDTF">2023-12-18T12:39:49Z</dcterms:created>
  <dcterms:modified xsi:type="dcterms:W3CDTF">2023-12-18T16:32:19Z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2023-12-18T12:41:14Z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358b3c93-e28a-4501-8f5c-1c1063ef442a</vt:lpwstr>
  </property>
  <property fmtid="{D5CDD505-2E9C-101B-9397-08002B2CF9AE}" pid="7" name="MSIP_Label_defa4170-0d19-0005-0004-bc88714345d2_ActionId">
    <vt:lpwstr>f25db542-a68d-4a02-b803-4fd51e303e52</vt:lpwstr>
  </property>
  <property fmtid="{D5CDD505-2E9C-101B-9397-08002B2CF9AE}" pid="8" name="MSIP_Label_defa4170-0d19-0005-0004-bc88714345d2_ContentBits">
    <vt:lpwstr>0</vt:lpwstr>
  </property>
</Properties>
</file>